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27-06-2020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9,978,814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177,963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498,695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4,529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23,421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621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(2,510,151)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(42,597)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(1,109)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